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4.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0"/>
  </p:notesMasterIdLst>
  <p:sldIdLst>
    <p:sldId id="256" r:id="rId2"/>
    <p:sldId id="450" r:id="rId3"/>
    <p:sldId id="420" r:id="rId4"/>
    <p:sldId id="430" r:id="rId5"/>
    <p:sldId id="442" r:id="rId6"/>
    <p:sldId id="283" r:id="rId7"/>
    <p:sldId id="460" r:id="rId8"/>
    <p:sldId id="461" r:id="rId9"/>
    <p:sldId id="462" r:id="rId10"/>
    <p:sldId id="463" r:id="rId11"/>
    <p:sldId id="431" r:id="rId12"/>
    <p:sldId id="464" r:id="rId13"/>
    <p:sldId id="445" r:id="rId14"/>
    <p:sldId id="447" r:id="rId15"/>
    <p:sldId id="448" r:id="rId16"/>
    <p:sldId id="451" r:id="rId17"/>
    <p:sldId id="443" r:id="rId18"/>
    <p:sldId id="452" r:id="rId19"/>
    <p:sldId id="453" r:id="rId20"/>
    <p:sldId id="454" r:id="rId21"/>
    <p:sldId id="455" r:id="rId22"/>
    <p:sldId id="456" r:id="rId23"/>
    <p:sldId id="446" r:id="rId24"/>
    <p:sldId id="449" r:id="rId25"/>
    <p:sldId id="421" r:id="rId26"/>
    <p:sldId id="444" r:id="rId27"/>
    <p:sldId id="459" r:id="rId28"/>
    <p:sldId id="42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64" autoAdjust="0"/>
    <p:restoredTop sz="95921"/>
  </p:normalViewPr>
  <p:slideViewPr>
    <p:cSldViewPr snapToGrid="0">
      <p:cViewPr>
        <p:scale>
          <a:sx n="99" d="100"/>
          <a:sy n="99" d="100"/>
        </p:scale>
        <p:origin x="544" y="52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2021</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16</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slide" Target="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bar chart&#10;&#10;Description automatically generated">
            <a:extLst>
              <a:ext uri="{FF2B5EF4-FFF2-40B4-BE49-F238E27FC236}">
                <a16:creationId xmlns:a16="http://schemas.microsoft.com/office/drawing/2014/main" id="{08CAC7DE-C3D4-5440-9CA2-2BDF2AEA0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493"/>
            <a:ext cx="12192000" cy="6263014"/>
          </a:xfrm>
          <a:prstGeom prst="rect">
            <a:avLst/>
          </a:prstGeom>
        </p:spPr>
      </p:pic>
    </p:spTree>
    <p:custDataLst>
      <p:tags r:id="rId1"/>
    </p:custDataLst>
    <p:extLst>
      <p:ext uri="{BB962C8B-B14F-4D97-AF65-F5344CB8AC3E}">
        <p14:creationId xmlns:p14="http://schemas.microsoft.com/office/powerpoint/2010/main" val="11764768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Tree>
    <p:extLst>
      <p:ext uri="{BB962C8B-B14F-4D97-AF65-F5344CB8AC3E}">
        <p14:creationId xmlns:p14="http://schemas.microsoft.com/office/powerpoint/2010/main" val="251215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hlinkClick r:id="rId2"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hart, bar chart&#10;&#10;Description automatically generated">
            <a:extLst>
              <a:ext uri="{FF2B5EF4-FFF2-40B4-BE49-F238E27FC236}">
                <a16:creationId xmlns:a16="http://schemas.microsoft.com/office/drawing/2014/main" id="{02063BF5-2078-AA42-9AC4-23961A974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9676"/>
            <a:ext cx="12192000" cy="2783562"/>
          </a:xfrm>
          <a:prstGeom prst="rect">
            <a:avLst/>
          </a:prstGeom>
        </p:spPr>
      </p:pic>
    </p:spTree>
    <p:extLst>
      <p:ext uri="{BB962C8B-B14F-4D97-AF65-F5344CB8AC3E}">
        <p14:creationId xmlns:p14="http://schemas.microsoft.com/office/powerpoint/2010/main" val="415840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AU" sz="5400" dirty="0"/>
              <a:t>Related Literature &amp; Techniques</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2301612036"/>
              </p:ext>
            </p:extLst>
          </p:nvPr>
        </p:nvGraphicFramePr>
        <p:xfrm>
          <a:off x="4599185" y="3428999"/>
          <a:ext cx="3089255" cy="227434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415253001"/>
              </p:ext>
            </p:extLst>
          </p:nvPr>
        </p:nvGraphicFramePr>
        <p:xfrm>
          <a:off x="566670" y="3429000"/>
          <a:ext cx="3089255" cy="2274349"/>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5003128" y="3155322"/>
            <a:ext cx="4475320" cy="2672466"/>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23"/>
          <a:stretch/>
        </p:blipFill>
        <p:spPr bwMode="auto">
          <a:xfrm>
            <a:off x="832211" y="3429000"/>
            <a:ext cx="3511514" cy="239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475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4" name="Picture 3" descr="A picture containing icon&#10;&#10;Description automatically generated">
            <a:extLst>
              <a:ext uri="{FF2B5EF4-FFF2-40B4-BE49-F238E27FC236}">
                <a16:creationId xmlns:a16="http://schemas.microsoft.com/office/drawing/2014/main" id="{7084C07A-2D58-4342-B81B-467F8C973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73" y="2805342"/>
            <a:ext cx="2368211" cy="2368211"/>
          </a:xfrm>
          <a:prstGeom prst="rect">
            <a:avLst/>
          </a:prstGeom>
        </p:spPr>
      </p:pic>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a:blip r:embed="rId5"/>
          <a:stretch>
            <a:fillRect/>
          </a:stretch>
        </p:blipFill>
        <p:spPr>
          <a:xfrm>
            <a:off x="2420777" y="3253206"/>
            <a:ext cx="2041736" cy="2064798"/>
          </a:xfrm>
          <a:prstGeom prst="rect">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Networks</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732" y="2770591"/>
            <a:ext cx="4381800" cy="3343782"/>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30520" y="3124063"/>
            <a:ext cx="5307863" cy="2585323"/>
          </a:xfrm>
          <a:prstGeom prst="rect">
            <a:avLst/>
          </a:prstGeom>
          <a:noFill/>
        </p:spPr>
        <p:txBody>
          <a:bodyPr wrap="none" rtlCol="0">
            <a:spAutoFit/>
          </a:bodyPr>
          <a:lstStyle/>
          <a:p>
            <a:pPr marL="285750" indent="-285750">
              <a:buFont typeface="Arial" panose="020B0604020202020204" pitchFamily="34" charset="0"/>
              <a:buChar char="•"/>
            </a:pPr>
            <a:r>
              <a:rPr lang="en-US" dirty="0"/>
              <a:t>?? Input features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4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128 neurons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p:txBody>
      </p:sp>
    </p:spTree>
    <p:extLst>
      <p:ext uri="{BB962C8B-B14F-4D97-AF65-F5344CB8AC3E}">
        <p14:creationId xmlns:p14="http://schemas.microsoft.com/office/powerpoint/2010/main" val="1720946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Networks</a:t>
            </a:r>
          </a:p>
        </p:txBody>
      </p:sp>
    </p:spTree>
    <p:extLst>
      <p:ext uri="{BB962C8B-B14F-4D97-AF65-F5344CB8AC3E}">
        <p14:creationId xmlns:p14="http://schemas.microsoft.com/office/powerpoint/2010/main" val="69391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9670472"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Questions for Alec</a:t>
            </a:r>
          </a:p>
        </p:txBody>
      </p:sp>
      <p:sp>
        <p:nvSpPr>
          <p:cNvPr id="2" name="TextBox 1">
            <a:extLst>
              <a:ext uri="{FF2B5EF4-FFF2-40B4-BE49-F238E27FC236}">
                <a16:creationId xmlns:a16="http://schemas.microsoft.com/office/drawing/2014/main" id="{42EEA84F-60EE-9E4A-836B-E00604AA1A0C}"/>
              </a:ext>
            </a:extLst>
          </p:cNvPr>
          <p:cNvSpPr txBox="1"/>
          <p:nvPr/>
        </p:nvSpPr>
        <p:spPr>
          <a:xfrm>
            <a:off x="1030310" y="342900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Feedback in general</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(categorial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Monitoring</a:t>
            </a:r>
            <a:endParaRPr lang="ko-KR" altLang="en-US" sz="2400" b="1"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Deployment</a:t>
            </a:r>
            <a:endParaRPr lang="ko-KR" altLang="en-US" sz="24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1194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951449"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37.4%</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4" name="Rectangle 13">
            <a:extLst>
              <a:ext uri="{FF2B5EF4-FFF2-40B4-BE49-F238E27FC236}">
                <a16:creationId xmlns:a16="http://schemas.microsoft.com/office/drawing/2014/main" id="{C3C03E5A-6C22-2D40-851C-ECD39E1963B1}"/>
              </a:ext>
            </a:extLst>
          </p:cNvPr>
          <p:cNvSpPr/>
          <p:nvPr/>
        </p:nvSpPr>
        <p:spPr>
          <a:xfrm>
            <a:off x="7770422" y="5670504"/>
            <a:ext cx="4022255"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 Response Variable: Stage Name</a:t>
            </a:r>
            <a:endParaRPr lang="en-US" sz="2000" dirty="0"/>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Tree>
    <p:custDataLst>
      <p:tags r:id="rId1"/>
    </p:custDataLst>
    <p:extLst>
      <p:ext uri="{BB962C8B-B14F-4D97-AF65-F5344CB8AC3E}">
        <p14:creationId xmlns:p14="http://schemas.microsoft.com/office/powerpoint/2010/main" val="22526739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976</Words>
  <Application>Microsoft Macintosh PowerPoint</Application>
  <PresentationFormat>Widescreen</PresentationFormat>
  <Paragraphs>176</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52</cp:revision>
  <dcterms:created xsi:type="dcterms:W3CDTF">2020-05-27T15:14:23Z</dcterms:created>
  <dcterms:modified xsi:type="dcterms:W3CDTF">2020-10-18T08:55:58Z</dcterms:modified>
</cp:coreProperties>
</file>